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75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2C4B12-1606-48CF-9F7B-4B89C293F5EB}" type="datetimeFigureOut">
              <a:rPr lang="en-US" smtClean="0"/>
              <a:t>4/25/2018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B8AF16-0BD9-4223-BF4F-BFF71EB3F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89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7257A2A-8DF7-424A-BD1A-9534DC8E199E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6544510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1A684-A8DA-4B87-B77D-B861A70FCA99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53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23DB0-0672-417C-BBE2-C59065DF0064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9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66C86-DE20-4A29-AD5C-718A990E40B0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76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CDC91A9-4025-4944-ABE9-81804BBF3C9F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646187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081D4-1090-4C5B-B025-A34EAE58B75D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946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511F5-E60F-4080-A412-811C23D951DF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509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AD83-CC68-4FDF-9AF6-6AA2FD965A2B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829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3F742-886D-47E8-92C2-14F778E0A825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713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1A9635B-5B28-4BA1-B244-D9F11099723F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23312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157838-2762-46E6-B549-4606AC1F42AE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79469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975EA6A-B98F-41D8-8C46-070F35C82D31}" type="datetime1">
              <a:rPr lang="en-US" smtClean="0"/>
              <a:t>4/25/2018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59878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hf hd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0817" y="506064"/>
            <a:ext cx="8825658" cy="2677648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            Blog : Beauty Plus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3278777"/>
            <a:ext cx="8825658" cy="2360023"/>
          </a:xfrm>
        </p:spPr>
        <p:txBody>
          <a:bodyPr/>
          <a:lstStyle/>
          <a:p>
            <a:r>
              <a:rPr lang="en-US" dirty="0" smtClean="0"/>
              <a:t>   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11" b="30050"/>
          <a:stretch/>
        </p:blipFill>
        <p:spPr bwMode="auto">
          <a:xfrm>
            <a:off x="5747657" y="4114800"/>
            <a:ext cx="2847702" cy="4963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904412" y="4755662"/>
            <a:ext cx="2926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TEAM 3A </a:t>
            </a:r>
            <a:endParaRPr lang="en-US" sz="2800" b="1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21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85109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 smtClean="0"/>
              <a:t>Admin </a:t>
            </a:r>
            <a:r>
              <a:rPr lang="en-US" sz="2800" b="1" dirty="0"/>
              <a:t>Tasks</a:t>
            </a:r>
          </a:p>
          <a:p>
            <a:r>
              <a:rPr lang="en-US" dirty="0" smtClean="0"/>
              <a:t>Admin User List</a:t>
            </a:r>
          </a:p>
          <a:p>
            <a:r>
              <a:rPr lang="en-US" dirty="0" smtClean="0"/>
              <a:t>Admin User Posts List</a:t>
            </a:r>
          </a:p>
          <a:p>
            <a:r>
              <a:rPr lang="en-US" dirty="0" smtClean="0"/>
              <a:t>User Post</a:t>
            </a:r>
          </a:p>
          <a:p>
            <a:r>
              <a:rPr lang="en-US" dirty="0" smtClean="0"/>
              <a:t>Admin Track Activities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Rahul Reddy Lankala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36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624054"/>
              </p:ext>
            </p:extLst>
          </p:nvPr>
        </p:nvGraphicFramePr>
        <p:xfrm>
          <a:off x="1084216" y="1038216"/>
          <a:ext cx="10842172" cy="548248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660235">
                  <a:extLst>
                    <a:ext uri="{9D8B030D-6E8A-4147-A177-3AD203B41FA5}">
                      <a16:colId xmlns:a16="http://schemas.microsoft.com/office/drawing/2014/main" val="1486463972"/>
                    </a:ext>
                  </a:extLst>
                </a:gridCol>
                <a:gridCol w="2200532">
                  <a:extLst>
                    <a:ext uri="{9D8B030D-6E8A-4147-A177-3AD203B41FA5}">
                      <a16:colId xmlns:a16="http://schemas.microsoft.com/office/drawing/2014/main" val="3214256995"/>
                    </a:ext>
                  </a:extLst>
                </a:gridCol>
                <a:gridCol w="2037806">
                  <a:extLst>
                    <a:ext uri="{9D8B030D-6E8A-4147-A177-3AD203B41FA5}">
                      <a16:colId xmlns:a16="http://schemas.microsoft.com/office/drawing/2014/main" val="2461447305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1674380123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204767512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083441354"/>
                    </a:ext>
                  </a:extLst>
                </a:gridCol>
                <a:gridCol w="2220685">
                  <a:extLst>
                    <a:ext uri="{9D8B030D-6E8A-4147-A177-3AD203B41FA5}">
                      <a16:colId xmlns:a16="http://schemas.microsoft.com/office/drawing/2014/main" val="1329502939"/>
                    </a:ext>
                  </a:extLst>
                </a:gridCol>
              </a:tblGrid>
              <a:tr h="76170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endParaRPr lang="en-US" sz="1600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Task</a:t>
                      </a:r>
                      <a:endParaRPr lang="en-U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endParaRPr lang="en-US" sz="1600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Start time(</a:t>
                      </a:r>
                      <a:r>
                        <a:rPr lang="en-US" sz="1600" b="0" dirty="0" err="1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hh:mm:ss</a:t>
                      </a:r>
                      <a:r>
                        <a:rPr lang="en-US" sz="1600" b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  <a:endParaRPr lang="en-U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endParaRPr lang="en-US" sz="1600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End time(</a:t>
                      </a:r>
                      <a:r>
                        <a:rPr lang="en-US" sz="1600" b="0" dirty="0" err="1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hh:mm:ss</a:t>
                      </a:r>
                      <a:r>
                        <a:rPr lang="en-US" sz="1600" b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  <a:endParaRPr lang="en-U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endParaRPr lang="en-US" sz="1600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 </a:t>
                      </a:r>
                      <a:r>
                        <a:rPr lang="en-US" sz="1600" b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of mouse clicks</a:t>
                      </a:r>
                      <a:endParaRPr lang="en-U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endParaRPr lang="en-US" sz="1600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 </a:t>
                      </a:r>
                      <a:r>
                        <a:rPr lang="en-US" sz="1600" b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of key strokes</a:t>
                      </a:r>
                      <a:endParaRPr lang="en-U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endParaRPr lang="en-US" sz="1600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 </a:t>
                      </a:r>
                      <a:r>
                        <a:rPr lang="en-US" sz="1600" b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of errors</a:t>
                      </a:r>
                      <a:endParaRPr lang="en-U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endParaRPr lang="en-US" sz="1600" b="0" dirty="0" smtClean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b="0" dirty="0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Defects/comments</a:t>
                      </a:r>
                      <a:endParaRPr lang="en-US" sz="16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627294657"/>
                  </a:ext>
                </a:extLst>
              </a:tr>
              <a:tr h="44346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T1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11:32:01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11:33:01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User successfully registered into website.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563361816"/>
                  </a:ext>
                </a:extLst>
              </a:tr>
              <a:tr h="45688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T2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11:33:03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11:33:15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User successfully logged into website.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2373114031"/>
                  </a:ext>
                </a:extLst>
              </a:tr>
              <a:tr h="27052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T3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11:33:19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11:33:25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3090264588"/>
                  </a:ext>
                </a:extLst>
              </a:tr>
              <a:tr h="27052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T4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11:33:28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11:33:38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354918858"/>
                  </a:ext>
                </a:extLst>
              </a:tr>
              <a:tr h="26739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T5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11:33:41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11:33:55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184303307"/>
                  </a:ext>
                </a:extLst>
              </a:tr>
              <a:tr h="45688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T6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11:33:57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11:34:25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Confusion in finding the link to add tutorial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4058845420"/>
                  </a:ext>
                </a:extLst>
              </a:tr>
              <a:tr h="26739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T7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11:34:28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11:34:45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3514523888"/>
                  </a:ext>
                </a:extLst>
              </a:tr>
              <a:tr h="45688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T8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11:34:48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11:36:04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22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Confusion in reading and writing reviews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2628210063"/>
                  </a:ext>
                </a:extLst>
              </a:tr>
              <a:tr h="31648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T9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11:36:07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11:36:30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2750290451"/>
                  </a:ext>
                </a:extLst>
              </a:tr>
              <a:tr h="22844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T10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11:36:34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11:36:45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3616349134"/>
                  </a:ext>
                </a:extLst>
              </a:tr>
              <a:tr h="27052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T11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11:36:49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11:37:06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151060365"/>
                  </a:ext>
                </a:extLst>
              </a:tr>
              <a:tr h="456882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T12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11:37:09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11:37:15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4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User successfully logged out of the website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5957" marR="45957" marT="0" marB="0" anchor="ctr"/>
                </a:tc>
                <a:extLst>
                  <a:ext uri="{0D108BD9-81ED-4DB2-BD59-A6C34878D82A}">
                    <a16:rowId xmlns:a16="http://schemas.microsoft.com/office/drawing/2014/main" val="314439678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22959" y="391885"/>
            <a:ext cx="7759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50000"/>
                  </a:schemeClr>
                </a:solidFill>
              </a:rPr>
              <a:t>Usability Logs: </a:t>
            </a:r>
            <a:r>
              <a:rPr lang="en-US" sz="2800" dirty="0" smtClean="0">
                <a:solidFill>
                  <a:schemeClr val="accent4">
                    <a:lumMod val="50000"/>
                  </a:schemeClr>
                </a:solidFill>
              </a:rPr>
              <a:t>Expert User   </a:t>
            </a:r>
            <a:endParaRPr lang="en-US" sz="2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Rahul Reddy Lankala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4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5713047"/>
              </p:ext>
            </p:extLst>
          </p:nvPr>
        </p:nvGraphicFramePr>
        <p:xfrm>
          <a:off x="796835" y="1306288"/>
          <a:ext cx="10907485" cy="5289666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881468">
                  <a:extLst>
                    <a:ext uri="{9D8B030D-6E8A-4147-A177-3AD203B41FA5}">
                      <a16:colId xmlns:a16="http://schemas.microsoft.com/office/drawing/2014/main" val="1289828158"/>
                    </a:ext>
                  </a:extLst>
                </a:gridCol>
                <a:gridCol w="1449284">
                  <a:extLst>
                    <a:ext uri="{9D8B030D-6E8A-4147-A177-3AD203B41FA5}">
                      <a16:colId xmlns:a16="http://schemas.microsoft.com/office/drawing/2014/main" val="560020985"/>
                    </a:ext>
                  </a:extLst>
                </a:gridCol>
                <a:gridCol w="1460099">
                  <a:extLst>
                    <a:ext uri="{9D8B030D-6E8A-4147-A177-3AD203B41FA5}">
                      <a16:colId xmlns:a16="http://schemas.microsoft.com/office/drawing/2014/main" val="3541573094"/>
                    </a:ext>
                  </a:extLst>
                </a:gridCol>
                <a:gridCol w="1168079">
                  <a:extLst>
                    <a:ext uri="{9D8B030D-6E8A-4147-A177-3AD203B41FA5}">
                      <a16:colId xmlns:a16="http://schemas.microsoft.com/office/drawing/2014/main" val="3410989042"/>
                    </a:ext>
                  </a:extLst>
                </a:gridCol>
                <a:gridCol w="2141480">
                  <a:extLst>
                    <a:ext uri="{9D8B030D-6E8A-4147-A177-3AD203B41FA5}">
                      <a16:colId xmlns:a16="http://schemas.microsoft.com/office/drawing/2014/main" val="1764408617"/>
                    </a:ext>
                  </a:extLst>
                </a:gridCol>
                <a:gridCol w="1568257">
                  <a:extLst>
                    <a:ext uri="{9D8B030D-6E8A-4147-A177-3AD203B41FA5}">
                      <a16:colId xmlns:a16="http://schemas.microsoft.com/office/drawing/2014/main" val="3757421779"/>
                    </a:ext>
                  </a:extLst>
                </a:gridCol>
                <a:gridCol w="2238818">
                  <a:extLst>
                    <a:ext uri="{9D8B030D-6E8A-4147-A177-3AD203B41FA5}">
                      <a16:colId xmlns:a16="http://schemas.microsoft.com/office/drawing/2014/main" val="2969396373"/>
                    </a:ext>
                  </a:extLst>
                </a:gridCol>
              </a:tblGrid>
              <a:tr h="95229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Task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Start time</a:t>
                      </a:r>
                    </a:p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</a:t>
                      </a:r>
                      <a:r>
                        <a:rPr lang="en-US" sz="1400" kern="12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hh:mm:ss</a:t>
                      </a: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End time</a:t>
                      </a:r>
                    </a:p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(hh:mm:ss)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 of mouse clicks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 of key strokes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 of errors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Defects/comments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2901839031"/>
                  </a:ext>
                </a:extLst>
              </a:tr>
              <a:tr h="22027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T1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11:45:01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11:45:57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68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3771959610"/>
                  </a:ext>
                </a:extLst>
              </a:tr>
              <a:tr h="265385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T2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11:46:03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11:46:17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2043749248"/>
                  </a:ext>
                </a:extLst>
              </a:tr>
              <a:tr h="22684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T3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11:33:19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11:33:25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3628850625"/>
                  </a:ext>
                </a:extLst>
              </a:tr>
              <a:tr h="29486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T4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11:33:28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11:34:40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Confusion in adding tutorial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2450047554"/>
                  </a:ext>
                </a:extLst>
              </a:tr>
              <a:tr h="22422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T5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11:34:41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11:34:56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1606727107"/>
                  </a:ext>
                </a:extLst>
              </a:tr>
              <a:tr h="29486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T6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11:34:57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11:35:00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Logged out as user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295020216"/>
                  </a:ext>
                </a:extLst>
              </a:tr>
              <a:tr h="22422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T7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11:35:05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11:35:17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3871483675"/>
                  </a:ext>
                </a:extLst>
              </a:tr>
              <a:tr h="29486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T8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11:35:20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11:36:06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45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Logged in as Admin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1373845414"/>
                  </a:ext>
                </a:extLst>
              </a:tr>
              <a:tr h="29486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T9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11:36:07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11:36:32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Managing site content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1945185599"/>
                  </a:ext>
                </a:extLst>
              </a:tr>
              <a:tr h="18830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T10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11:36:34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11:36:47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N/A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4016214937"/>
                  </a:ext>
                </a:extLst>
              </a:tr>
              <a:tr h="106343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T11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11:36:49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11:37:28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Managing user posted content. Little confusion in finding user and their relevant info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370997742"/>
                  </a:ext>
                </a:extLst>
              </a:tr>
              <a:tr h="602292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T12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11:37:30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11:37:33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  <a:tabLst>
                          <a:tab pos="1177290" algn="r"/>
                        </a:tabLst>
                      </a:pPr>
                      <a:r>
                        <a:rPr lang="en-US" sz="1400" kern="12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Admin successfully logged out of the website</a:t>
                      </a:r>
                      <a:endParaRPr lang="en-US" sz="1400" kern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37748" marR="37748" marT="0" marB="0" anchor="ctr"/>
                </a:tc>
                <a:extLst>
                  <a:ext uri="{0D108BD9-81ED-4DB2-BD59-A6C34878D82A}">
                    <a16:rowId xmlns:a16="http://schemas.microsoft.com/office/drawing/2014/main" val="1717472246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796835" y="431074"/>
            <a:ext cx="2664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Novice User</a:t>
            </a:r>
            <a:endParaRPr lang="en-US" sz="28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Rahul Reddy Lankala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842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Defects List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0057541"/>
              </p:ext>
            </p:extLst>
          </p:nvPr>
        </p:nvGraphicFramePr>
        <p:xfrm>
          <a:off x="1293222" y="2690948"/>
          <a:ext cx="9509760" cy="3265714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858167">
                  <a:extLst>
                    <a:ext uri="{9D8B030D-6E8A-4147-A177-3AD203B41FA5}">
                      <a16:colId xmlns:a16="http://schemas.microsoft.com/office/drawing/2014/main" val="3269162010"/>
                    </a:ext>
                  </a:extLst>
                </a:gridCol>
                <a:gridCol w="5729995">
                  <a:extLst>
                    <a:ext uri="{9D8B030D-6E8A-4147-A177-3AD203B41FA5}">
                      <a16:colId xmlns:a16="http://schemas.microsoft.com/office/drawing/2014/main" val="992034154"/>
                    </a:ext>
                  </a:extLst>
                </a:gridCol>
                <a:gridCol w="1498255">
                  <a:extLst>
                    <a:ext uri="{9D8B030D-6E8A-4147-A177-3AD203B41FA5}">
                      <a16:colId xmlns:a16="http://schemas.microsoft.com/office/drawing/2014/main" val="2905468080"/>
                    </a:ext>
                  </a:extLst>
                </a:gridCol>
                <a:gridCol w="1423343">
                  <a:extLst>
                    <a:ext uri="{9D8B030D-6E8A-4147-A177-3AD203B41FA5}">
                      <a16:colId xmlns:a16="http://schemas.microsoft.com/office/drawing/2014/main" val="1870834324"/>
                    </a:ext>
                  </a:extLst>
                </a:gridCol>
              </a:tblGrid>
              <a:tr h="72448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 smtClean="0">
                          <a:effectLst/>
                        </a:rPr>
                        <a:t>S</a:t>
                      </a:r>
                      <a:r>
                        <a:rPr lang="en-US" sz="1600" dirty="0">
                          <a:effectLst/>
                        </a:rPr>
                        <a:t>. No.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Defects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User1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User2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01935734"/>
                  </a:ext>
                </a:extLst>
              </a:tr>
              <a:tr h="83062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Link for profile to post tutorials as per the user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Yes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65433471"/>
                  </a:ext>
                </a:extLst>
              </a:tr>
              <a:tr h="87999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To be more clear regarding the admin functionalities as per the view. 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Yes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91163960"/>
                  </a:ext>
                </a:extLst>
              </a:tr>
              <a:tr h="830622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3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In the page for tutorial, a preview was not supplied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No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No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8057126"/>
                  </a:ext>
                </a:extLst>
              </a:tr>
            </a:tbl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Rahul Reddy Lankala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935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9533" y="2625635"/>
            <a:ext cx="8961710" cy="37076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7200" dirty="0" smtClean="0"/>
              <a:t>           </a:t>
            </a:r>
          </a:p>
          <a:p>
            <a:pPr marL="0" indent="0">
              <a:buNone/>
            </a:pPr>
            <a:r>
              <a:rPr lang="en-US" sz="7200" dirty="0"/>
              <a:t> </a:t>
            </a:r>
            <a:r>
              <a:rPr lang="en-US" sz="7200" dirty="0" smtClean="0"/>
              <a:t>             Demo </a:t>
            </a:r>
            <a:endParaRPr lang="en-US" sz="7200" dirty="0"/>
          </a:p>
        </p:txBody>
      </p:sp>
      <p:sp>
        <p:nvSpPr>
          <p:cNvPr id="4" name="AutoShape 2" descr="Image result for demo"/>
          <p:cNvSpPr>
            <a:spLocks noChangeAspect="1" noChangeArrowheads="1"/>
          </p:cNvSpPr>
          <p:nvPr/>
        </p:nvSpPr>
        <p:spPr bwMode="auto">
          <a:xfrm>
            <a:off x="286204" y="16904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Image result for demo"/>
          <p:cNvSpPr>
            <a:spLocks noChangeAspect="1" noChangeArrowheads="1"/>
          </p:cNvSpPr>
          <p:nvPr/>
        </p:nvSpPr>
        <p:spPr bwMode="auto">
          <a:xfrm>
            <a:off x="438604" y="32144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mage result for demo"/>
          <p:cNvSpPr>
            <a:spLocks noChangeAspect="1" noChangeArrowheads="1"/>
          </p:cNvSpPr>
          <p:nvPr/>
        </p:nvSpPr>
        <p:spPr bwMode="auto">
          <a:xfrm>
            <a:off x="591004" y="47384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Image result for demo"/>
          <p:cNvSpPr>
            <a:spLocks noChangeAspect="1" noChangeArrowheads="1"/>
          </p:cNvSpPr>
          <p:nvPr/>
        </p:nvSpPr>
        <p:spPr bwMode="auto">
          <a:xfrm>
            <a:off x="743404" y="626246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9634"/>
            <a:ext cx="12192000" cy="7940728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71905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Member roles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3338411"/>
              </p:ext>
            </p:extLst>
          </p:nvPr>
        </p:nvGraphicFramePr>
        <p:xfrm>
          <a:off x="1515291" y="1815738"/>
          <a:ext cx="8921932" cy="404948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225539">
                  <a:extLst>
                    <a:ext uri="{9D8B030D-6E8A-4147-A177-3AD203B41FA5}">
                      <a16:colId xmlns:a16="http://schemas.microsoft.com/office/drawing/2014/main" val="3736666854"/>
                    </a:ext>
                  </a:extLst>
                </a:gridCol>
                <a:gridCol w="6696393">
                  <a:extLst>
                    <a:ext uri="{9D8B030D-6E8A-4147-A177-3AD203B41FA5}">
                      <a16:colId xmlns:a16="http://schemas.microsoft.com/office/drawing/2014/main" val="2724668952"/>
                    </a:ext>
                  </a:extLst>
                </a:gridCol>
              </a:tblGrid>
              <a:tr h="67491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Testing Location: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Student Union Meeting room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55925389"/>
                  </a:ext>
                </a:extLst>
              </a:tr>
              <a:tr h="67491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Test Users: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Students in the university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4214503"/>
                  </a:ext>
                </a:extLst>
              </a:tr>
              <a:tr h="67491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Facilitator: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Sai </a:t>
                      </a:r>
                      <a:r>
                        <a:rPr lang="en-US" sz="1600" dirty="0" err="1">
                          <a:effectLst/>
                        </a:rPr>
                        <a:t>Praneetha</a:t>
                      </a:r>
                      <a:r>
                        <a:rPr lang="en-US" sz="1600" dirty="0">
                          <a:effectLst/>
                        </a:rPr>
                        <a:t> </a:t>
                      </a:r>
                      <a:r>
                        <a:rPr lang="en-US" sz="1600" dirty="0" err="1">
                          <a:effectLst/>
                        </a:rPr>
                        <a:t>Jaladanki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92939198"/>
                  </a:ext>
                </a:extLst>
              </a:tr>
              <a:tr h="67491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Human Computer: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Rahul Reddy Lankala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9536030"/>
                  </a:ext>
                </a:extLst>
              </a:tr>
              <a:tr h="67491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Log Keeper: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Ashok Atkuri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4374113"/>
                  </a:ext>
                </a:extLst>
              </a:tr>
              <a:tr h="674914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Video Recorder: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Ashok </a:t>
                      </a:r>
                      <a:r>
                        <a:rPr lang="en-US" sz="1600" dirty="0" err="1">
                          <a:effectLst/>
                        </a:rPr>
                        <a:t>Atkuri</a:t>
                      </a:r>
                      <a:r>
                        <a:rPr lang="en-US" sz="1600" dirty="0">
                          <a:effectLst/>
                        </a:rPr>
                        <a:t>, Rahul Reddy Lankala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96269417"/>
                  </a:ext>
                </a:extLst>
              </a:tr>
            </a:tbl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216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5223" y="1950359"/>
            <a:ext cx="8825659" cy="34163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Importance of application design.</a:t>
            </a:r>
          </a:p>
          <a:p>
            <a:r>
              <a:rPr lang="en-US" dirty="0">
                <a:solidFill>
                  <a:schemeClr val="tx1"/>
                </a:solidFill>
              </a:rPr>
              <a:t>Prototyping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Team work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How to tackle different types of users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Importance of User interface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</a:rPr>
              <a:t>Time management. 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894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560320"/>
            <a:ext cx="9569652" cy="3459480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dirty="0">
                <a:solidFill>
                  <a:schemeClr val="tx1"/>
                </a:solidFill>
              </a:rPr>
              <a:t>We would </a:t>
            </a:r>
            <a:r>
              <a:rPr lang="en-US" sz="2400" dirty="0" smtClean="0">
                <a:solidFill>
                  <a:schemeClr val="tx1"/>
                </a:solidFill>
              </a:rPr>
              <a:t>like Thank </a:t>
            </a:r>
            <a:r>
              <a:rPr lang="en-US" sz="2400" b="1" dirty="0" smtClean="0">
                <a:solidFill>
                  <a:schemeClr val="tx1"/>
                </a:solidFill>
              </a:rPr>
              <a:t>Dr</a:t>
            </a:r>
            <a:r>
              <a:rPr lang="en-US" sz="2400" b="1" dirty="0">
                <a:solidFill>
                  <a:schemeClr val="tx1"/>
                </a:solidFill>
              </a:rPr>
              <a:t>. Charitha Hettiarachchi </a:t>
            </a:r>
            <a:r>
              <a:rPr lang="en-US" sz="2400" dirty="0">
                <a:solidFill>
                  <a:schemeClr val="tx1"/>
                </a:solidFill>
              </a:rPr>
              <a:t>for assisting </a:t>
            </a:r>
            <a:r>
              <a:rPr lang="en-US" sz="2400" dirty="0" smtClean="0">
                <a:solidFill>
                  <a:schemeClr val="tx1"/>
                </a:solidFill>
              </a:rPr>
              <a:t>us in developing the knowledge related to </a:t>
            </a:r>
            <a:r>
              <a:rPr lang="en-US" sz="2400" dirty="0">
                <a:solidFill>
                  <a:schemeClr val="tx1"/>
                </a:solidFill>
              </a:rPr>
              <a:t>our Human Computer Interaction course.</a:t>
            </a:r>
          </a:p>
          <a:p>
            <a:pPr marL="0" indent="0" algn="just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 algn="just">
              <a:buNone/>
            </a:pPr>
            <a:r>
              <a:rPr lang="en-US" sz="2400" dirty="0">
                <a:solidFill>
                  <a:schemeClr val="tx1"/>
                </a:solidFill>
              </a:rPr>
              <a:t>We would also like to thank our GA, </a:t>
            </a:r>
            <a:r>
              <a:rPr lang="en-US" sz="2400" b="1" dirty="0" err="1" smtClean="0">
                <a:solidFill>
                  <a:schemeClr val="tx1"/>
                </a:solidFill>
              </a:rPr>
              <a:t>Haritha</a:t>
            </a:r>
            <a:r>
              <a:rPr lang="en-US" sz="2400" b="1" dirty="0" smtClean="0">
                <a:solidFill>
                  <a:schemeClr val="tx1"/>
                </a:solidFill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</a:rPr>
              <a:t>Arikapudi</a:t>
            </a:r>
            <a:r>
              <a:rPr lang="en-US" sz="2400" dirty="0" smtClean="0">
                <a:solidFill>
                  <a:schemeClr val="tx1"/>
                </a:solidFill>
              </a:rPr>
              <a:t> for helping us whenever we had a question or two regarding the subject.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282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5292" y="1371600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b="1" dirty="0" smtClean="0"/>
              <a:t>         </a:t>
            </a:r>
          </a:p>
          <a:p>
            <a:pPr marL="0" indent="0">
              <a:buNone/>
            </a:pPr>
            <a:r>
              <a:rPr lang="en-US" sz="7200" b="1" dirty="0">
                <a:solidFill>
                  <a:schemeClr val="tx1"/>
                </a:solidFill>
              </a:rPr>
              <a:t> </a:t>
            </a:r>
            <a:r>
              <a:rPr lang="en-US" sz="7200" b="1" dirty="0" smtClean="0">
                <a:solidFill>
                  <a:schemeClr val="tx1"/>
                </a:solidFill>
              </a:rPr>
              <a:t>           Thank </a:t>
            </a:r>
            <a:r>
              <a:rPr lang="en-US" sz="7200" b="1" dirty="0" smtClean="0">
                <a:solidFill>
                  <a:schemeClr val="tx1"/>
                </a:solidFill>
              </a:rPr>
              <a:t>You!</a:t>
            </a:r>
            <a:endParaRPr lang="en-US" sz="7200" b="1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98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7284" y="2310085"/>
            <a:ext cx="8825659" cy="34163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000" b="1" dirty="0">
                <a:solidFill>
                  <a:schemeClr val="tx1"/>
                </a:solidFill>
              </a:rPr>
              <a:t> </a:t>
            </a:r>
            <a:r>
              <a:rPr lang="en-US" sz="6000" b="1" dirty="0" smtClean="0">
                <a:solidFill>
                  <a:schemeClr val="tx1"/>
                </a:solidFill>
              </a:rPr>
              <a:t>      Any Questions</a:t>
            </a:r>
            <a:r>
              <a:rPr lang="en-US" sz="6000" b="1" dirty="0" smtClean="0">
                <a:solidFill>
                  <a:schemeClr val="tx1"/>
                </a:solidFill>
              </a:rPr>
              <a:t>? </a:t>
            </a:r>
            <a:endParaRPr lang="en-US" sz="6000" b="1" dirty="0">
              <a:solidFill>
                <a:schemeClr val="tx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381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members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11"/>
          <a:stretch/>
        </p:blipFill>
        <p:spPr>
          <a:xfrm>
            <a:off x="1789611" y="2899954"/>
            <a:ext cx="2387532" cy="2429691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149" y="2899953"/>
            <a:ext cx="2286001" cy="24296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116183" y="5577839"/>
            <a:ext cx="109728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Rahul Reddy Lankala                              Ashok </a:t>
            </a:r>
            <a:r>
              <a:rPr lang="en-US" dirty="0" err="1" smtClean="0"/>
              <a:t>Atkuri</a:t>
            </a:r>
            <a:r>
              <a:rPr lang="en-US" dirty="0" smtClean="0"/>
              <a:t>                          Sai </a:t>
            </a:r>
            <a:r>
              <a:rPr lang="en-US" dirty="0" err="1" smtClean="0"/>
              <a:t>Praneetha</a:t>
            </a:r>
            <a:r>
              <a:rPr lang="en-US" dirty="0" smtClean="0"/>
              <a:t> </a:t>
            </a:r>
            <a:r>
              <a:rPr lang="en-US" dirty="0" err="1" smtClean="0"/>
              <a:t>Jaladanki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156" y="2899954"/>
            <a:ext cx="1744684" cy="2429691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920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9352" y="864565"/>
            <a:ext cx="9601196" cy="1303867"/>
          </a:xfrm>
        </p:spPr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9533" y="1972490"/>
            <a:ext cx="9940835" cy="410173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Introduction</a:t>
            </a:r>
          </a:p>
          <a:p>
            <a:r>
              <a:rPr lang="en-US" sz="2000" dirty="0">
                <a:solidFill>
                  <a:schemeClr val="tx1"/>
                </a:solidFill>
              </a:rPr>
              <a:t>Functional Requirements</a:t>
            </a:r>
          </a:p>
          <a:p>
            <a:r>
              <a:rPr lang="en-US" sz="2000" dirty="0">
                <a:solidFill>
                  <a:schemeClr val="tx1"/>
                </a:solidFill>
              </a:rPr>
              <a:t>ER Diagram</a:t>
            </a:r>
          </a:p>
          <a:p>
            <a:r>
              <a:rPr lang="en-US" sz="2000" dirty="0">
                <a:solidFill>
                  <a:schemeClr val="tx1"/>
                </a:solidFill>
              </a:rPr>
              <a:t>Tools and </a:t>
            </a:r>
            <a:r>
              <a:rPr lang="en-US" sz="2000" dirty="0" smtClean="0">
                <a:solidFill>
                  <a:schemeClr val="tx1"/>
                </a:solidFill>
              </a:rPr>
              <a:t>Technologies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Usability </a:t>
            </a:r>
            <a:r>
              <a:rPr lang="en-US" sz="2000" dirty="0">
                <a:solidFill>
                  <a:schemeClr val="tx1"/>
                </a:solidFill>
              </a:rPr>
              <a:t>Logs</a:t>
            </a:r>
          </a:p>
          <a:p>
            <a:r>
              <a:rPr lang="en-US" sz="2000" dirty="0" smtClean="0"/>
              <a:t>Demo</a:t>
            </a:r>
          </a:p>
          <a:p>
            <a:r>
              <a:rPr lang="en-US" sz="2000" dirty="0" smtClean="0"/>
              <a:t>Member roles</a:t>
            </a:r>
          </a:p>
          <a:p>
            <a:r>
              <a:rPr lang="en-US" sz="2000" dirty="0" smtClean="0"/>
              <a:t>Lessons Learnt</a:t>
            </a:r>
          </a:p>
          <a:p>
            <a:r>
              <a:rPr lang="en-US" sz="2000" dirty="0" smtClean="0"/>
              <a:t>Acknowledgement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1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A blog is a regularly updated website that is slightly different from all the other websites you see</a:t>
            </a:r>
            <a:r>
              <a:rPr lang="en-IN" dirty="0" smtClean="0"/>
              <a:t>.</a:t>
            </a:r>
          </a:p>
          <a:p>
            <a:r>
              <a:rPr lang="en-IN" dirty="0" smtClean="0"/>
              <a:t>It can be a personal, place of interest or for a social cause</a:t>
            </a:r>
            <a:endParaRPr lang="en-IN" dirty="0"/>
          </a:p>
          <a:p>
            <a:r>
              <a:rPr lang="en-IN" dirty="0" smtClean="0"/>
              <a:t>The Beauty plus blog has been designed to review and browse through different kinds of beauty products and services at one place. </a:t>
            </a:r>
          </a:p>
          <a:p>
            <a:r>
              <a:rPr lang="en-IN" dirty="0" smtClean="0"/>
              <a:t>The </a:t>
            </a:r>
            <a:r>
              <a:rPr lang="en-IN" dirty="0"/>
              <a:t>beauty blog is categorised into skin care, hair care, make-up and other beauty </a:t>
            </a:r>
            <a:r>
              <a:rPr lang="en-IN" dirty="0" smtClean="0"/>
              <a:t>products.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Ashok Atkuri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00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Functional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Users should be able to signup</a:t>
            </a:r>
          </a:p>
          <a:p>
            <a:r>
              <a:rPr lang="en-US" sz="2200" dirty="0"/>
              <a:t>Users should be able to maintain their profile</a:t>
            </a:r>
          </a:p>
          <a:p>
            <a:r>
              <a:rPr lang="en-US" sz="2200" dirty="0"/>
              <a:t>Users should be able to review the products or the videos posted by others</a:t>
            </a:r>
          </a:p>
          <a:p>
            <a:r>
              <a:rPr lang="en-US" sz="2200" dirty="0"/>
              <a:t>Users should be able to post their opinions and pictures</a:t>
            </a:r>
          </a:p>
          <a:p>
            <a:r>
              <a:rPr lang="en-US" sz="2200" dirty="0"/>
              <a:t>Users should be able to post the tutorial makeup videos</a:t>
            </a:r>
          </a:p>
          <a:p>
            <a:r>
              <a:rPr lang="en-US" sz="2200" dirty="0"/>
              <a:t>Users should be able to make their comments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Ashok Atkuri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710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Functional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Maintain User profiles by tracking their activities</a:t>
            </a:r>
          </a:p>
          <a:p>
            <a:r>
              <a:rPr lang="en-US" dirty="0"/>
              <a:t>Admin should able to accept/reject any post</a:t>
            </a:r>
          </a:p>
          <a:p>
            <a:r>
              <a:rPr lang="en-US" dirty="0"/>
              <a:t>Admin should have a unique login id</a:t>
            </a:r>
          </a:p>
          <a:p>
            <a:r>
              <a:rPr lang="en-US" dirty="0"/>
              <a:t>Update the site with new information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Ashok Atkuri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23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 Diagram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2" r="14632" b="37629"/>
          <a:stretch/>
        </p:blipFill>
        <p:spPr bwMode="auto">
          <a:xfrm>
            <a:off x="1371599" y="1606731"/>
            <a:ext cx="9000309" cy="47418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Ashok Atkuri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58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and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WordPress</a:t>
            </a:r>
          </a:p>
          <a:p>
            <a:r>
              <a:rPr lang="en-US" dirty="0" smtClean="0"/>
              <a:t>XAMPP</a:t>
            </a:r>
          </a:p>
          <a:p>
            <a:r>
              <a:rPr lang="en-US" dirty="0" smtClean="0"/>
              <a:t>Microsoft Word</a:t>
            </a:r>
          </a:p>
          <a:p>
            <a:r>
              <a:rPr lang="en-US" dirty="0" smtClean="0"/>
              <a:t>PHP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Ashok Atkuri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22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476103"/>
            <a:ext cx="9601200" cy="43912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/>
              <a:t>User Tasks</a:t>
            </a:r>
          </a:p>
          <a:p>
            <a:r>
              <a:rPr lang="en-US" dirty="0" smtClean="0"/>
              <a:t>Information about Website</a:t>
            </a:r>
          </a:p>
          <a:p>
            <a:r>
              <a:rPr lang="en-US" dirty="0" smtClean="0"/>
              <a:t>Search for Products</a:t>
            </a:r>
          </a:p>
          <a:p>
            <a:r>
              <a:rPr lang="en-US" dirty="0" smtClean="0"/>
              <a:t>Sign Up</a:t>
            </a:r>
          </a:p>
          <a:p>
            <a:r>
              <a:rPr lang="en-US" dirty="0" smtClean="0"/>
              <a:t>Login</a:t>
            </a:r>
          </a:p>
          <a:p>
            <a:r>
              <a:rPr lang="en-US" dirty="0" smtClean="0"/>
              <a:t>Skin Care</a:t>
            </a:r>
          </a:p>
          <a:p>
            <a:r>
              <a:rPr lang="en-US" dirty="0" smtClean="0"/>
              <a:t>Skin Care Admin View</a:t>
            </a:r>
          </a:p>
          <a:p>
            <a:r>
              <a:rPr lang="en-US" dirty="0" smtClean="0"/>
              <a:t>Reviews</a:t>
            </a:r>
          </a:p>
          <a:p>
            <a:r>
              <a:rPr lang="en-US" dirty="0" smtClean="0"/>
              <a:t>Log out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Rahul Reddy Lankala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18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142</TotalTime>
  <Words>753</Words>
  <Application>Microsoft Office PowerPoint</Application>
  <PresentationFormat>Widescreen</PresentationFormat>
  <Paragraphs>335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</vt:lpstr>
      <vt:lpstr>Franklin Gothic Book</vt:lpstr>
      <vt:lpstr>Times New Roman</vt:lpstr>
      <vt:lpstr>Crop</vt:lpstr>
      <vt:lpstr>             Blog : Beauty Plus</vt:lpstr>
      <vt:lpstr>Team members</vt:lpstr>
      <vt:lpstr>Contents</vt:lpstr>
      <vt:lpstr>Introduction</vt:lpstr>
      <vt:lpstr>User Functional requirements</vt:lpstr>
      <vt:lpstr>Admin Functional requirements</vt:lpstr>
      <vt:lpstr>ER Diagram</vt:lpstr>
      <vt:lpstr>Tools and Technologies</vt:lpstr>
      <vt:lpstr>Tasks</vt:lpstr>
      <vt:lpstr>Tasks</vt:lpstr>
      <vt:lpstr>PowerPoint Presentation</vt:lpstr>
      <vt:lpstr>PowerPoint Presentation</vt:lpstr>
      <vt:lpstr>Defects List</vt:lpstr>
      <vt:lpstr>PowerPoint Presentation</vt:lpstr>
      <vt:lpstr>Member roles</vt:lpstr>
      <vt:lpstr>Lessons Learnt</vt:lpstr>
      <vt:lpstr>Acknowledgement</vt:lpstr>
      <vt:lpstr>PowerPoint Presentation</vt:lpstr>
      <vt:lpstr>PowerPoint Presentation</vt:lpstr>
    </vt:vector>
  </TitlesOfParts>
  <Company>Northwest Missouri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Beauty Blog</dc:title>
  <dc:creator>Lankala,Rahul Reddy</dc:creator>
  <cp:lastModifiedBy>Jaladanki,Sai Praneetha</cp:lastModifiedBy>
  <cp:revision>32</cp:revision>
  <dcterms:created xsi:type="dcterms:W3CDTF">2018-04-25T00:49:29Z</dcterms:created>
  <dcterms:modified xsi:type="dcterms:W3CDTF">2018-04-26T02:42:03Z</dcterms:modified>
</cp:coreProperties>
</file>

<file path=docProps/thumbnail.jpeg>
</file>